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6" r:id="rId4"/>
    <p:sldId id="263" r:id="rId5"/>
    <p:sldId id="265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366713"/>
            <a:ext cx="7793037" cy="1462087"/>
          </a:xfrm>
        </p:spPr>
        <p:txBody>
          <a:bodyPr/>
          <a:lstStyle/>
          <a:p>
            <a:r>
              <a:rPr lang="en-US" sz="3600" dirty="0" smtClean="0"/>
              <a:t>Me </a:t>
            </a:r>
            <a:r>
              <a:rPr lang="en-US" sz="3600" dirty="0" err="1" smtClean="0"/>
              <a:t>llamo</a:t>
            </a:r>
            <a:r>
              <a:rPr lang="en-US" sz="3600" dirty="0" smtClean="0"/>
              <a:t> ___________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7il</a:t>
            </a:r>
            <a:br>
              <a:rPr lang="en-US" sz="3600" dirty="0" smtClean="0"/>
            </a:br>
            <a:r>
              <a:rPr lang="en-US" sz="3600" dirty="0" smtClean="0"/>
              <a:t>la </a:t>
            </a:r>
            <a:r>
              <a:rPr lang="en-US" sz="3600" dirty="0" err="1" smtClean="0"/>
              <a:t>fecha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… de mayo del 2013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77: </a:t>
            </a:r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practicas</a:t>
            </a:r>
            <a:r>
              <a:rPr lang="en-US" sz="2800" dirty="0" smtClean="0"/>
              <a:t> en el </a:t>
            </a:r>
            <a:r>
              <a:rPr lang="en-US" sz="2800" dirty="0" err="1" smtClean="0"/>
              <a:t>verano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Historieta</a:t>
            </a:r>
            <a:r>
              <a:rPr lang="en-US" sz="2800" u="sng" dirty="0" smtClean="0"/>
              <a:t> 3</a:t>
            </a:r>
            <a:r>
              <a:rPr lang="en-US" sz="2800" dirty="0" smtClean="0"/>
              <a:t> p. 122</a:t>
            </a:r>
          </a:p>
          <a:p>
            <a:pPr marL="0" indent="0">
              <a:buNone/>
            </a:pPr>
            <a:r>
              <a:rPr lang="en-US" sz="2800" dirty="0" smtClean="0"/>
              <a:t>WORKBOOK: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p. 53</a:t>
            </a: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En </a:t>
            </a:r>
            <a:r>
              <a:rPr lang="en-US" sz="2800" dirty="0" smtClean="0"/>
              <a:t>el </a:t>
            </a:r>
            <a:r>
              <a:rPr lang="en-US" sz="2800" dirty="0" err="1" smtClean="0"/>
              <a:t>verano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calor</a:t>
            </a:r>
            <a:r>
              <a:rPr lang="en-US" sz="2800" dirty="0" smtClean="0"/>
              <a:t>. Hay _____. </a:t>
            </a:r>
            <a:r>
              <a:rPr lang="en-US" sz="2800" dirty="0" err="1" smtClean="0"/>
              <a:t>Pero</a:t>
            </a:r>
            <a:r>
              <a:rPr lang="en-US" sz="2800" dirty="0" smtClean="0"/>
              <a:t>, a </a:t>
            </a:r>
            <a:r>
              <a:rPr lang="en-US" sz="2800" dirty="0" err="1" smtClean="0"/>
              <a:t>veces</a:t>
            </a:r>
            <a:r>
              <a:rPr lang="en-US" sz="2800" dirty="0" smtClean="0"/>
              <a:t>, no </a:t>
            </a:r>
            <a:r>
              <a:rPr lang="en-US" sz="2800" dirty="0" err="1" smtClean="0"/>
              <a:t>hace</a:t>
            </a:r>
            <a:r>
              <a:rPr lang="en-US" sz="2800" dirty="0" smtClean="0"/>
              <a:t> </a:t>
            </a:r>
            <a:r>
              <a:rPr lang="en-US" sz="2800" dirty="0" err="1" smtClean="0"/>
              <a:t>buen</a:t>
            </a:r>
            <a:r>
              <a:rPr lang="en-US" sz="2800" dirty="0" smtClean="0"/>
              <a:t> </a:t>
            </a:r>
            <a:r>
              <a:rPr lang="en-US" sz="2800" dirty="0" err="1" smtClean="0"/>
              <a:t>tiempo</a:t>
            </a:r>
            <a:r>
              <a:rPr lang="en-US" sz="2800" dirty="0" smtClean="0"/>
              <a:t>. </a:t>
            </a:r>
            <a:r>
              <a:rPr lang="en-US" sz="2800" dirty="0" err="1" smtClean="0"/>
              <a:t>Hace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tiempo</a:t>
            </a:r>
            <a:r>
              <a:rPr lang="en-US" sz="2800" dirty="0" smtClean="0"/>
              <a:t>. Hay _____ y </a:t>
            </a:r>
            <a:r>
              <a:rPr lang="en-US" sz="2800" dirty="0" err="1" smtClean="0"/>
              <a:t>llueve</a:t>
            </a:r>
            <a:r>
              <a:rPr lang="en-US" sz="2800" dirty="0" smtClean="0"/>
              <a:t>. No me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</a:t>
            </a:r>
            <a:r>
              <a:rPr lang="en-US" sz="2800" dirty="0" err="1" smtClean="0"/>
              <a:t>estar</a:t>
            </a:r>
            <a:r>
              <a:rPr lang="en-US" sz="2800" dirty="0" smtClean="0"/>
              <a:t> en la playa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_______.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4876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hace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0" y="4876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sol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578673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mal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791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nubes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61722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llueve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2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4</a:t>
            </a:r>
            <a:r>
              <a:rPr lang="en-US" dirty="0" smtClean="0"/>
              <a:t> 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p.54-55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22363" y="27289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80010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WORKBOOK, p. 53</a:t>
            </a:r>
          </a:p>
          <a:p>
            <a:r>
              <a:rPr lang="en-US" dirty="0" smtClean="0"/>
              <a:t>Write a description of summer weather: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Identify: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                    </a:t>
            </a:r>
            <a:r>
              <a:rPr lang="en-US" sz="2000" dirty="0" smtClean="0">
                <a:solidFill>
                  <a:srgbClr val="0070C0"/>
                </a:solidFill>
              </a:rPr>
              <a:t>2.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2050" name="Picture 2" descr="C:\Users\Faculty\AppData\Local\Microsoft\Windows\Temporary Internet Files\Content.IE5\3XA7YHXQ\MC9002034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94909"/>
            <a:ext cx="2396112" cy="156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OG0ZD6OF\MC9003907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14800"/>
            <a:ext cx="2537961" cy="188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0200" y="5997719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El mar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4279" y="5997718"/>
            <a:ext cx="199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playa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89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"/>
            <a:ext cx="8153400" cy="6248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3.                                         4.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5.				      6.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7.				      8.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l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4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382" y="152399"/>
            <a:ext cx="1499681" cy="1499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Faculty\AppData\Local\Microsoft\Windows\Temporary Internet Files\Content.IE5\3XA7YHXQ\MC9002329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6915">
            <a:off x="6136042" y="113517"/>
            <a:ext cx="1524000" cy="162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Faculty\AppData\Local\Microsoft\Windows\Temporary Internet Files\Content.IE5\OG0ZD6OF\MC90006499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18185">
            <a:off x="1886265" y="2407075"/>
            <a:ext cx="1814512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Faculty\AppData\Local\Microsoft\Windows\Temporary Internet Files\Content.IE5\910IW0PA\MC90029573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90800"/>
            <a:ext cx="2195465" cy="119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Faculty\AppData\Local\Microsoft\Windows\Temporary Internet Files\Content.IE5\T2ZHR02W\MC90024087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95800"/>
            <a:ext cx="1537106" cy="187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Faculty\AppData\Local\Microsoft\Windows\Temporary Internet Files\Content.IE5\T2ZHR02W\MC900024569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4267200"/>
            <a:ext cx="1736725" cy="161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43000" y="1676400"/>
            <a:ext cx="3048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toalla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playera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1843" y="1676400"/>
            <a:ext cx="2737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El traje de baño</a:t>
            </a:r>
          </a:p>
          <a:p>
            <a:r>
              <a:rPr lang="es-ES_tradnl" sz="2400" b="1" dirty="0" smtClean="0">
                <a:solidFill>
                  <a:srgbClr val="00B050"/>
                </a:solidFill>
              </a:rPr>
              <a:t>El bañador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3512403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Los </a:t>
            </a:r>
            <a:r>
              <a:rPr lang="en-US" sz="2400" b="1" dirty="0" err="1" smtClean="0">
                <a:solidFill>
                  <a:srgbClr val="00B050"/>
                </a:solidFill>
              </a:rPr>
              <a:t>anteojos</a:t>
            </a:r>
            <a:r>
              <a:rPr lang="en-US" sz="2400" b="1" dirty="0" smtClean="0">
                <a:solidFill>
                  <a:srgbClr val="00B050"/>
                </a:solidFill>
              </a:rPr>
              <a:t> de sol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Las </a:t>
            </a:r>
            <a:r>
              <a:rPr lang="en-US" sz="2400" b="1" dirty="0" err="1" smtClean="0">
                <a:solidFill>
                  <a:srgbClr val="00B050"/>
                </a:solidFill>
              </a:rPr>
              <a:t>gafas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3733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piscina</a:t>
            </a:r>
            <a:r>
              <a:rPr lang="en-US" sz="2400" b="1" dirty="0" smtClean="0">
                <a:solidFill>
                  <a:srgbClr val="00B050"/>
                </a:solidFill>
              </a:rPr>
              <a:t>/ la </a:t>
            </a:r>
            <a:r>
              <a:rPr lang="en-US" sz="2400" b="1" dirty="0" err="1" smtClean="0">
                <a:solidFill>
                  <a:srgbClr val="00B050"/>
                </a:solidFill>
              </a:rPr>
              <a:t>alberca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54102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Tabla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hawaiana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36820" y="5800298"/>
            <a:ext cx="2549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smtClean="0">
                <a:solidFill>
                  <a:srgbClr val="00B050"/>
                </a:solidFill>
              </a:rPr>
              <a:t>Esqui aquiatico</a:t>
            </a:r>
            <a:endParaRPr lang="es-ES_tradnl" sz="2400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8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76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43000" y="12192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u="sng" kern="0" dirty="0" smtClean="0"/>
              <a:t>Historieta 1</a:t>
            </a:r>
            <a:r>
              <a:rPr lang="es-ES_tradnl" kern="0" dirty="0" smtClean="0"/>
              <a:t> p. 122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¿Pasó Alejandro el fin de semana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¿Nadó en el mar?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¿Tomó el sol?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¿Usó una loción bronceadora?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¿Buceó él?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dirty="0" smtClean="0"/>
              <a:t>¿Esquió en el agua?</a:t>
            </a:r>
            <a:endParaRPr lang="es-ES_tradnl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1905000"/>
            <a:ext cx="73914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000" b="1" dirty="0" smtClean="0">
                <a:solidFill>
                  <a:srgbClr val="00B050"/>
                </a:solidFill>
              </a:rPr>
              <a:t>Si Alejandro pasó el fin de semana en la playa.</a:t>
            </a:r>
            <a:endParaRPr lang="es-ES_tradnl" sz="30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2920663"/>
            <a:ext cx="5638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B050"/>
                </a:solidFill>
              </a:rPr>
              <a:t>Si, (No, no) nadó en el mar.</a:t>
            </a:r>
            <a:endParaRPr lang="es-ES_tradnl" sz="28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3487372"/>
            <a:ext cx="56388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000" b="1" dirty="0" smtClean="0">
                <a:solidFill>
                  <a:srgbClr val="00B050"/>
                </a:solidFill>
              </a:rPr>
              <a:t>Si, (No, no) tomó el sol.</a:t>
            </a:r>
            <a:endParaRPr lang="es-ES_tradnl" sz="3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4124980"/>
            <a:ext cx="77724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B050"/>
                </a:solidFill>
              </a:rPr>
              <a:t>Si, (No, no) usó una loción bronceadora</a:t>
            </a:r>
            <a:endParaRPr lang="es-ES_tradnl" sz="28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1629" y="4648200"/>
            <a:ext cx="56388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000" b="1" dirty="0" smtClean="0">
                <a:solidFill>
                  <a:srgbClr val="00B050"/>
                </a:solidFill>
              </a:rPr>
              <a:t>Si, (No, no) buceó él. </a:t>
            </a:r>
            <a:endParaRPr lang="es-ES_tradnl" sz="3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5231172"/>
            <a:ext cx="73914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000" b="1" dirty="0" smtClean="0">
                <a:solidFill>
                  <a:srgbClr val="00B050"/>
                </a:solidFill>
              </a:rPr>
              <a:t>Si, (No, no) esquió en el agua.</a:t>
            </a:r>
            <a:endParaRPr lang="es-ES_tradnl" sz="3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33400"/>
            <a:ext cx="7772400" cy="58674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122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 </a:t>
            </a:r>
            <a:endParaRPr lang="en-US" u="sng" dirty="0"/>
          </a:p>
          <a:p>
            <a:pPr marL="514350" indent="-514350">
              <a:buFont typeface="+mj-lt"/>
              <a:buAutoNum type="arabicPeriod"/>
            </a:pP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 </a:t>
            </a:r>
            <a:endParaRPr lang="en-US" u="sng" dirty="0"/>
          </a:p>
          <a:p>
            <a:pPr marL="514350" indent="-514350">
              <a:buFont typeface="+mj-lt"/>
              <a:buAutoNum type="arabicPeriod"/>
            </a:pP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 </a:t>
            </a: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endParaRPr lang="en-US" u="sng" dirty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 </a:t>
            </a:r>
            <a:endParaRPr lang="en-US" u="sng" dirty="0"/>
          </a:p>
        </p:txBody>
      </p:sp>
      <p:pic>
        <p:nvPicPr>
          <p:cNvPr id="4" name="Picture 2" descr="http://t0.gstatic.com/images?q=tbn:ANd9GcS1mMxJ_inzNefSSGg10OrNXa6WtXt5GrL0pBJQbP_vWCC2SK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57300"/>
            <a:ext cx="160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2209800"/>
            <a:ext cx="1295401" cy="12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t3.gstatic.com/images?q=tbn:ANd9GcSGUWUqfUBzT8TcjmKgpiMHz_OsHw0E0B5f3wAZpQYm380mAankx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43303"/>
            <a:ext cx="1046446" cy="128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Faculty\AppData\Local\Microsoft\Windows\Temporary Internet Files\Content.IE5\3XA7YHXQ\MC90023293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455" y="4953000"/>
            <a:ext cx="1273521" cy="136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9000" y="1378803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Claudia compró los anteojos de sol (las gafas)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521803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Claudia compró la toalla playera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3664803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Claudia compró la loción (crema) bronceadora/ (crema protectora)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2800" y="5112603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Claudia compró el traje de baño (el bañador)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89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938" y="0"/>
            <a:ext cx="6392862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verano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13" descr="http://t1.gstatic.com/images?q=tbn:ANd9GcS1Da1fwJ7SwllCZdjE12-Tb0Hfq-2PnCfLZ8ApJm1Qxm-aSDxTp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325531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http://t1.gstatic.com/images?q=tbn:ANd9GcS9AueqC5_6JSbon7yh35bRvVxa-Hvrfpuz3g4QZ_A1dBofnmf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263054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ttp://t2.gstatic.com/images?q=tbn:ANd9GcQDJaersmBBEOTRJatAlpBBnEvMh370HanFJPHFFVqzDW4-6Fx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586" y="3898357"/>
            <a:ext cx="2569519" cy="227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http://t1.gstatic.com/images?q=tbn:ANd9GcS-1D9y142n_1HMC-Ckt0eSGs6NCBr6dMc4chnADzBRrra0oqlF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81" y="3810000"/>
            <a:ext cx="3179119" cy="222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29541" y="3272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El </a:t>
            </a:r>
            <a:r>
              <a:rPr lang="en-US" sz="2400" b="1" dirty="0" err="1" smtClean="0">
                <a:solidFill>
                  <a:srgbClr val="00B050"/>
                </a:solidFill>
              </a:rPr>
              <a:t>buceo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33483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plancha</a:t>
            </a:r>
            <a:r>
              <a:rPr lang="en-US" sz="2400" b="1" dirty="0" smtClean="0">
                <a:solidFill>
                  <a:srgbClr val="00B050"/>
                </a:solidFill>
              </a:rPr>
              <a:t> de vela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6027003"/>
            <a:ext cx="3442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smtClean="0">
                <a:solidFill>
                  <a:srgbClr val="00B050"/>
                </a:solidFill>
              </a:rPr>
              <a:t>El esqui aquatico / esquiar en agua</a:t>
            </a:r>
            <a:endParaRPr lang="es-ES_tradnl" sz="2400" b="1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3941" y="6096000"/>
            <a:ext cx="262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tabla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hawaiana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4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_q2wZV56iQek/SCPDaJM6vdI/AAAAAAAAAME/JlgO1JljUn0/S1600-R/tenis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92" y="1447800"/>
            <a:ext cx="6611408" cy="495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43200" y="381000"/>
            <a:ext cx="381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sz="3600" b="1" smtClean="0">
                <a:solidFill>
                  <a:srgbClr val="7030A0"/>
                </a:solidFill>
              </a:rPr>
              <a:t>La cancha de tenis</a:t>
            </a:r>
            <a:endParaRPr lang="es-ES_tradnl" sz="3600" b="1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867400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La </a:t>
            </a:r>
            <a:r>
              <a:rPr lang="en-US" sz="2400" b="1" dirty="0" err="1">
                <a:solidFill>
                  <a:srgbClr val="0070C0"/>
                </a:solidFill>
              </a:rPr>
              <a:t>raqueta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541992" y="4572000"/>
            <a:ext cx="2191808" cy="15262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3810000"/>
            <a:ext cx="1447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B050"/>
                </a:solidFill>
              </a:rPr>
              <a:t>La pelota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57300" y="3336029"/>
            <a:ext cx="2723092" cy="7048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036" y="2286000"/>
            <a:ext cx="13549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</a:rPr>
              <a:t>La red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205345" y="2516832"/>
            <a:ext cx="1080655" cy="264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Faculty\AppData\Local\Microsoft\Windows\Temporary Internet Files\Content.IE5\OG0ZD6OF\MC90043704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49" y="3066257"/>
            <a:ext cx="480652" cy="48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4648200" y="5257800"/>
            <a:ext cx="2667000" cy="107126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172200" y="6368396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FFC000"/>
                </a:solidFill>
              </a:rPr>
              <a:t>El/ La </a:t>
            </a:r>
            <a:r>
              <a:rPr lang="en-US" sz="2400" b="1" dirty="0" err="1" smtClean="0">
                <a:solidFill>
                  <a:srgbClr val="FFC000"/>
                </a:solidFill>
              </a:rPr>
              <a:t>tenista</a:t>
            </a:r>
            <a:endParaRPr 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4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8" grpId="0"/>
      <p:bldP spid="14" grpId="0"/>
      <p:bldP spid="18" grpId="0" build="allAtOnce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Otras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910IW0PA\MC9003328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67383"/>
            <a:ext cx="3362401" cy="13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TFcRPxbIR1jnm5GBrqtlbqRXtRkwmuxnFuq0N3quCoslraD3dC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63686"/>
            <a:ext cx="21717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static.com/images?q=tbn:ANd9GcQV3nnp1HPmGbkTEsv3N8fmU9oLotpq5-Vp6vzLyC4frqS7XJtC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92" y="4038600"/>
            <a:ext cx="2161308" cy="22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3.gstatic.com/images?q=tbn:ANd9GcQ2HteQo2pxqgRDDvW157xAbfQcbziltMJKaGH2f4HPTWBAu4C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30" y="4300820"/>
            <a:ext cx="2790825" cy="20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58141" y="3048000"/>
            <a:ext cx="262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Natacion</a:t>
            </a:r>
            <a:r>
              <a:rPr lang="en-US" sz="2400" b="1" dirty="0" smtClean="0">
                <a:solidFill>
                  <a:srgbClr val="00B050"/>
                </a:solidFill>
              </a:rPr>
              <a:t> (</a:t>
            </a:r>
            <a:r>
              <a:rPr lang="en-US" sz="2400" b="1" dirty="0" err="1" smtClean="0">
                <a:solidFill>
                  <a:srgbClr val="00B050"/>
                </a:solidFill>
              </a:rPr>
              <a:t>Nadar</a:t>
            </a:r>
            <a:r>
              <a:rPr lang="en-US" sz="2400" b="1" dirty="0" smtClean="0">
                <a:solidFill>
                  <a:srgbClr val="00B050"/>
                </a:solidFill>
              </a:rPr>
              <a:t>)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3272135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Cyclismo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(</a:t>
            </a:r>
            <a:r>
              <a:rPr lang="en-US" sz="2400" b="1" dirty="0" err="1" smtClean="0">
                <a:solidFill>
                  <a:srgbClr val="00B050"/>
                </a:solidFill>
              </a:rPr>
              <a:t>Montar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bicicleta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5741" y="6320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Patinar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25341" y="6320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Tomar</a:t>
            </a:r>
            <a:r>
              <a:rPr lang="en-US" sz="2400" b="1" dirty="0" smtClean="0">
                <a:solidFill>
                  <a:srgbClr val="00B050"/>
                </a:solidFill>
              </a:rPr>
              <a:t> el sol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6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963" y="762000"/>
            <a:ext cx="7793037" cy="99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772400" cy="5141913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cielo</a:t>
            </a:r>
            <a:endParaRPr lang="en-US" dirty="0" smtClean="0"/>
          </a:p>
          <a:p>
            <a:r>
              <a:rPr lang="en-US" dirty="0" smtClean="0"/>
              <a:t>Al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endParaRPr lang="en-US" dirty="0" smtClean="0"/>
          </a:p>
          <a:p>
            <a:r>
              <a:rPr lang="en-US" dirty="0" err="1" smtClean="0"/>
              <a:t>Encima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malecon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veces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009369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The sky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25863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outdoors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1959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Over, above, on top of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3733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The boardwalk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43389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sometimes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3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59</TotalTime>
  <Words>356</Words>
  <Application>Microsoft Office PowerPoint</Application>
  <PresentationFormat>On-screen Show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cubos tricolor</vt:lpstr>
      <vt:lpstr>Me llamo ___________    Clase 7il la fecha es el … de mayo del 2013</vt:lpstr>
      <vt:lpstr>Repaso de la Actividad Inicial</vt:lpstr>
      <vt:lpstr>PowerPoint Presentation</vt:lpstr>
      <vt:lpstr>Repaso de la Tarea 76</vt:lpstr>
      <vt:lpstr>PowerPoint Presentation</vt:lpstr>
      <vt:lpstr>Actividades de verano</vt:lpstr>
      <vt:lpstr>PowerPoint Presentation</vt:lpstr>
      <vt:lpstr>Otras actividades</vt:lpstr>
      <vt:lpstr>Mas vocabulario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… de mayo del 2013</dc:title>
  <dc:creator>Helen Zumaeta</dc:creator>
  <cp:lastModifiedBy>Helen Zumaeta</cp:lastModifiedBy>
  <cp:revision>7</cp:revision>
  <dcterms:created xsi:type="dcterms:W3CDTF">2013-05-06T18:13:13Z</dcterms:created>
  <dcterms:modified xsi:type="dcterms:W3CDTF">2013-05-10T13:34:36Z</dcterms:modified>
</cp:coreProperties>
</file>